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72" r:id="rId5"/>
    <p:sldId id="260" r:id="rId6"/>
    <p:sldId id="267" r:id="rId7"/>
    <p:sldId id="259" r:id="rId8"/>
    <p:sldId id="269" r:id="rId9"/>
    <p:sldId id="268" r:id="rId10"/>
    <p:sldId id="264" r:id="rId11"/>
    <p:sldId id="271" r:id="rId12"/>
    <p:sldId id="265" r:id="rId13"/>
    <p:sldId id="27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FFDD"/>
    <a:srgbClr val="FFFFC9"/>
    <a:srgbClr val="FFDDDD"/>
    <a:srgbClr val="FFFF97"/>
    <a:srgbClr val="F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F2E50-CAE8-476E-BE8D-0DD0094582A0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6F046-59A2-46A5-923E-B41FE5D86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693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6F046-59A2-46A5-923E-B41FE5D861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543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6F046-59A2-46A5-923E-B41FE5D861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293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말말말말말말마람라말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6F046-59A2-46A5-923E-B41FE5D861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648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왜</a:t>
            </a:r>
            <a:r>
              <a:rPr lang="ko-KR" altLang="en-US" baseline="0" dirty="0" smtClean="0"/>
              <a:t> 신고기능을 넣었는지 설명 필요</a:t>
            </a:r>
            <a:endParaRPr lang="en-US" altLang="ko-KR" baseline="0" dirty="0" smtClean="0"/>
          </a:p>
          <a:p>
            <a:r>
              <a:rPr lang="ko-KR" altLang="en-US" baseline="0" dirty="0" smtClean="0"/>
              <a:t>밴드에는 신고기능이 없기 때문에 개발함 </a:t>
            </a:r>
            <a:r>
              <a:rPr lang="ko-KR" altLang="en-US" baseline="0" dirty="0" err="1" smtClean="0"/>
              <a:t>ㅇㅇ</a:t>
            </a:r>
            <a:r>
              <a:rPr lang="ko-KR" altLang="en-US" baseline="0" dirty="0" smtClean="0"/>
              <a:t> 심정지가 왔을 경우 </a:t>
            </a:r>
            <a:r>
              <a:rPr lang="ko-KR" altLang="en-US" baseline="0" dirty="0" err="1" smtClean="0"/>
              <a:t>골든타임이</a:t>
            </a:r>
            <a:r>
              <a:rPr lang="ko-KR" altLang="en-US" baseline="0" dirty="0" smtClean="0"/>
              <a:t> 중요한데 그 시간을 줄이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6F046-59A2-46A5-923E-B41FE5D861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058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6F046-59A2-46A5-923E-B41FE5D861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988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E211-367B-4C79-971D-D2BDCEABE8CF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4310D-FC89-4E22-ACC1-CF3F0F5D328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558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E211-367B-4C79-971D-D2BDCEABE8CF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4310D-FC89-4E22-ACC1-CF3F0F5D32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559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E211-367B-4C79-971D-D2BDCEABE8CF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4310D-FC89-4E22-ACC1-CF3F0F5D32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265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E211-367B-4C79-971D-D2BDCEABE8CF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4310D-FC89-4E22-ACC1-CF3F0F5D32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549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E211-367B-4C79-971D-D2BDCEABE8CF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4310D-FC89-4E22-ACC1-CF3F0F5D328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278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E211-367B-4C79-971D-D2BDCEABE8CF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4310D-FC89-4E22-ACC1-CF3F0F5D32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50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E211-367B-4C79-971D-D2BDCEABE8CF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4310D-FC89-4E22-ACC1-CF3F0F5D32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72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E211-367B-4C79-971D-D2BDCEABE8CF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4310D-FC89-4E22-ACC1-CF3F0F5D32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946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E211-367B-4C79-971D-D2BDCEABE8CF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4310D-FC89-4E22-ACC1-CF3F0F5D32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125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2A1E211-367B-4C79-971D-D2BDCEABE8CF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84310D-FC89-4E22-ACC1-CF3F0F5D32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91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1E211-367B-4C79-971D-D2BDCEABE8CF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4310D-FC89-4E22-ACC1-CF3F0F5D32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07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A1E211-367B-4C79-971D-D2BDCEABE8CF}" type="datetimeFigureOut">
              <a:rPr lang="ko-KR" altLang="en-US" smtClean="0"/>
              <a:t>2017-07-18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384310D-FC89-4E22-ACC1-CF3F0F5D328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7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28.png"/><Relationship Id="rId4" Type="http://schemas.openxmlformats.org/officeDocument/2006/relationships/video" Target="../media/media2.mp4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451497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9600" dirty="0" smtClean="0"/>
              <a:t>Sentinel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839097"/>
            <a:ext cx="9144000" cy="265201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심부전 환자를 위한 응급 신고 밴드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sz="800" dirty="0" smtClean="0"/>
          </a:p>
          <a:p>
            <a:r>
              <a:rPr lang="ko-KR" altLang="en-US" dirty="0" err="1" smtClean="0"/>
              <a:t>강부이</a:t>
            </a:r>
            <a:r>
              <a:rPr lang="ko-KR" altLang="en-US" dirty="0" smtClean="0"/>
              <a:t> 김상아 안수정 임중혁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547" y="2641112"/>
            <a:ext cx="890776" cy="89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하드웨어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78" y="1973176"/>
            <a:ext cx="3636214" cy="27271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1" y="2077453"/>
            <a:ext cx="2158921" cy="20774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543" y="2895599"/>
            <a:ext cx="3769734" cy="29918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1894" y="4411579"/>
            <a:ext cx="306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HC-06 (</a:t>
            </a:r>
            <a:r>
              <a:rPr lang="ko-KR" altLang="en-US" dirty="0" err="1" smtClean="0"/>
              <a:t>블루투스</a:t>
            </a:r>
            <a:r>
              <a:rPr lang="en-US" altLang="ko-KR" dirty="0" smtClean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29789" y="4398911"/>
            <a:ext cx="3064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Grove-Finger-clip Heart Rate Sensor (</a:t>
            </a:r>
            <a:r>
              <a:rPr lang="ko-KR" altLang="en-US" dirty="0" smtClean="0"/>
              <a:t>맥박센서</a:t>
            </a:r>
            <a:r>
              <a:rPr lang="en-US" altLang="ko-KR" dirty="0" smtClean="0"/>
              <a:t>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057855" y="5510100"/>
            <a:ext cx="1664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Arduino Nano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33" b="100000" l="91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379" y="336884"/>
            <a:ext cx="2933029" cy="21997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29074" y="2221832"/>
            <a:ext cx="306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Adafruit-NeoPixel</a:t>
            </a:r>
            <a:r>
              <a:rPr lang="en-US" altLang="ko-KR" dirty="0" smtClean="0"/>
              <a:t>(LED)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1" y="1109786"/>
            <a:ext cx="510949" cy="51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4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개발환경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1" y="1109786"/>
            <a:ext cx="510949" cy="5158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41" y="2076995"/>
            <a:ext cx="1828800" cy="18166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12" y="4228443"/>
            <a:ext cx="2657122" cy="15958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942" y="4263984"/>
            <a:ext cx="1820333" cy="16965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939" y="2208398"/>
            <a:ext cx="2867907" cy="15538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602" y="4395387"/>
            <a:ext cx="1945193" cy="132381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422" y="4395387"/>
            <a:ext cx="1428949" cy="142894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25" y="2105873"/>
            <a:ext cx="3184794" cy="178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6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" name="KakaoTalk_Video_20170718_1051_36_37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 rot="5400000">
            <a:off x="-627935" y="1501695"/>
            <a:ext cx="6858003" cy="3854614"/>
          </a:xfrm>
          <a:prstGeom prst="rect">
            <a:avLst/>
          </a:prstGeom>
        </p:spPr>
      </p:pic>
      <p:pic>
        <p:nvPicPr>
          <p:cNvPr id="4" name="KakaoTalk_Video_20170718_1602_19_47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313958" y="3448969"/>
            <a:ext cx="6065242" cy="3409035"/>
          </a:xfrm>
          <a:prstGeom prst="rect">
            <a:avLst/>
          </a:prstGeom>
        </p:spPr>
      </p:pic>
      <p:pic>
        <p:nvPicPr>
          <p:cNvPr id="6" name="KakaoTalk_Video_20170718_1602_22_185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313958" y="0"/>
            <a:ext cx="6065242" cy="340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3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1066800" y="2766643"/>
            <a:ext cx="10058400" cy="885581"/>
          </a:xfrm>
        </p:spPr>
        <p:txBody>
          <a:bodyPr/>
          <a:lstStyle/>
          <a:p>
            <a:pPr algn="ctr"/>
            <a:r>
              <a:rPr lang="ko-KR" altLang="en-US" dirty="0" smtClean="0"/>
              <a:t>감사합니다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867" y="3652224"/>
            <a:ext cx="1000265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9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개발목적</a:t>
            </a:r>
            <a:endParaRPr lang="en-US" altLang="ko-KR" dirty="0" smtClean="0"/>
          </a:p>
          <a:p>
            <a:r>
              <a:rPr lang="ko-KR" altLang="en-US" dirty="0" smtClean="0"/>
              <a:t>작동원리</a:t>
            </a:r>
            <a:endParaRPr lang="en-US" altLang="ko-KR" dirty="0" smtClean="0"/>
          </a:p>
          <a:p>
            <a:r>
              <a:rPr lang="ko-KR" altLang="en-US" dirty="0" smtClean="0"/>
              <a:t>동작</a:t>
            </a:r>
            <a:endParaRPr lang="en-US" altLang="ko-KR" dirty="0"/>
          </a:p>
          <a:p>
            <a:r>
              <a:rPr lang="ko-KR" altLang="en-US" dirty="0" smtClean="0"/>
              <a:t>하드웨어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시연영상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어플화면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1" y="1109786"/>
            <a:ext cx="510949" cy="51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개발목적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1" y="1109786"/>
            <a:ext cx="510949" cy="515815"/>
          </a:xfrm>
          <a:prstGeom prst="rect">
            <a:avLst/>
          </a:prstGeom>
        </p:spPr>
      </p:pic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976" y="1853250"/>
            <a:ext cx="10078463" cy="347961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976" y="1789046"/>
            <a:ext cx="9894509" cy="30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1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00" y="3302200"/>
            <a:ext cx="2349872" cy="26399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 t="14491" r="14231" b="12635"/>
          <a:stretch/>
        </p:blipFill>
        <p:spPr>
          <a:xfrm>
            <a:off x="1906953" y="5392618"/>
            <a:ext cx="296985" cy="2969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심부전환자</a:t>
            </a:r>
            <a:r>
              <a:rPr lang="ko-KR" altLang="en-US" dirty="0" smtClean="0"/>
              <a:t>를 위해 제작된 </a:t>
            </a:r>
            <a:endParaRPr lang="en-US" altLang="ko-KR" dirty="0" smtClean="0"/>
          </a:p>
          <a:p>
            <a:r>
              <a:rPr lang="ko-KR" altLang="en-US" dirty="0" smtClean="0"/>
              <a:t>맥박 모니터링 및 </a:t>
            </a:r>
            <a:r>
              <a:rPr lang="ko-KR" altLang="en-US" b="1" dirty="0" smtClean="0">
                <a:solidFill>
                  <a:srgbClr val="FF0000"/>
                </a:solidFill>
              </a:rPr>
              <a:t>신고</a:t>
            </a:r>
            <a:r>
              <a:rPr lang="ko-KR" altLang="en-US" dirty="0" smtClean="0"/>
              <a:t> 기능을 가진</a:t>
            </a:r>
            <a:endParaRPr lang="en-US" altLang="ko-KR" dirty="0" smtClean="0"/>
          </a:p>
          <a:p>
            <a:r>
              <a:rPr lang="ko-KR" altLang="en-US" dirty="0" smtClean="0"/>
              <a:t>어플리케이션과 </a:t>
            </a:r>
            <a:r>
              <a:rPr lang="ko-KR" altLang="en-US" b="1" dirty="0" smtClean="0">
                <a:solidFill>
                  <a:srgbClr val="FF0000"/>
                </a:solidFill>
              </a:rPr>
              <a:t>밴드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161" y="4622167"/>
            <a:ext cx="2055283" cy="11482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671" y="5010994"/>
            <a:ext cx="993134" cy="7577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37" y="5352784"/>
            <a:ext cx="394284" cy="3804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871" y="3538323"/>
            <a:ext cx="1071033" cy="14726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1" y="1109786"/>
            <a:ext cx="510949" cy="51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6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33333E-6 L 0.61224 -0.12615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12" y="-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7 L -0.34179 0.000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9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작동원리</a:t>
            </a:r>
            <a:endParaRPr lang="ko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056618" y="3956872"/>
            <a:ext cx="912670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26252" y="3699609"/>
            <a:ext cx="147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밴드</a:t>
            </a:r>
            <a:endParaRPr lang="ko-KR" alt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3811676" y="3414022"/>
            <a:ext cx="157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무선통신</a:t>
            </a:r>
            <a:endParaRPr lang="ko-KR" altLang="en-US" sz="2400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7377917" y="3956872"/>
            <a:ext cx="912670" cy="0"/>
          </a:xfrm>
          <a:prstGeom prst="straightConnector1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159084" y="3726040"/>
            <a:ext cx="1981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/>
              <a:t>안드로이드</a:t>
            </a:r>
            <a:endParaRPr lang="ko-KR" altLang="en-US" sz="2400" dirty="0"/>
          </a:p>
        </p:txBody>
      </p:sp>
      <p:sp>
        <p:nvSpPr>
          <p:cNvPr id="30" name="타원 29"/>
          <p:cNvSpPr/>
          <p:nvPr/>
        </p:nvSpPr>
        <p:spPr>
          <a:xfrm>
            <a:off x="5216298" y="3052062"/>
            <a:ext cx="1826186" cy="180962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823394" y="3052062"/>
            <a:ext cx="1826186" cy="180962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202" y="2703630"/>
            <a:ext cx="975341" cy="941224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8617225" y="3052062"/>
            <a:ext cx="1826186" cy="180962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535947" y="3726040"/>
            <a:ext cx="2019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데이터베이스</a:t>
            </a:r>
            <a:endParaRPr lang="ko-KR" alt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7267075" y="3405860"/>
            <a:ext cx="1909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/>
              <a:t>웹 서버</a:t>
            </a:r>
            <a:endParaRPr lang="ko-KR" altLang="en-US" sz="24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1" y="1109786"/>
            <a:ext cx="510949" cy="51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5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환자 상태 구분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26078"/>
              </p:ext>
            </p:extLst>
          </p:nvPr>
        </p:nvGraphicFramePr>
        <p:xfrm>
          <a:off x="2032000" y="3193553"/>
          <a:ext cx="8128000" cy="1174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11742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/>
                        <a:t>신고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/>
                        <a:t>정상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경고</a:t>
                      </a:r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/>
                        <a:t>신고</a:t>
                      </a:r>
                      <a:endParaRPr lang="ko-KR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04276" y="4345201"/>
            <a:ext cx="837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맥박수</a:t>
            </a:r>
            <a:r>
              <a:rPr lang="en-US" altLang="ko-KR" dirty="0" smtClean="0"/>
              <a:t>(BPM)      		</a:t>
            </a:r>
            <a:r>
              <a:rPr lang="en-US" altLang="ko-KR" dirty="0"/>
              <a:t> </a:t>
            </a:r>
            <a:r>
              <a:rPr lang="en-US" altLang="ko-KR" dirty="0" smtClean="0"/>
              <a:t>       40		          100		               120 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1" y="1109786"/>
            <a:ext cx="510949" cy="51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4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동작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47740"/>
              </p:ext>
            </p:extLst>
          </p:nvPr>
        </p:nvGraphicFramePr>
        <p:xfrm>
          <a:off x="7810119" y="249715"/>
          <a:ext cx="3579448" cy="1289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862"/>
                <a:gridCol w="894862"/>
                <a:gridCol w="894862"/>
                <a:gridCol w="894862"/>
              </a:tblGrid>
              <a:tr h="12899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/>
                        <a:t>신고</a:t>
                      </a:r>
                      <a:endParaRPr lang="ko-KR" altLang="en-US" sz="2800" dirty="0"/>
                    </a:p>
                  </a:txBody>
                  <a:tcPr anchor="ctr">
                    <a:solidFill>
                      <a:srgbClr val="FF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정상</a:t>
                      </a:r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경고</a:t>
                      </a:r>
                      <a:endParaRPr lang="ko-KR" altLang="en-US" sz="28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FF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/>
                        <a:t>신고</a:t>
                      </a:r>
                      <a:endParaRPr lang="ko-KR" altLang="en-US" sz="2800" dirty="0"/>
                    </a:p>
                  </a:txBody>
                  <a:tcPr anchor="ctr">
                    <a:solidFill>
                      <a:srgbClr val="FFDDDD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1" y="1109786"/>
            <a:ext cx="510949" cy="515815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 </a:t>
            </a:r>
            <a:r>
              <a:rPr lang="ko-KR" altLang="en-US" dirty="0" smtClean="0"/>
              <a:t>심부전 환자에게 이상이 생길 경우 가장 빠르게 대처할 수 있도록 </a:t>
            </a:r>
            <a:r>
              <a:rPr lang="en-US" altLang="ko-KR" dirty="0" smtClean="0"/>
              <a:t>24</a:t>
            </a:r>
            <a:r>
              <a:rPr lang="ko-KR" altLang="en-US" dirty="0" smtClean="0"/>
              <a:t>시간 밴드를 착용하여 맥박을 모니터링 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모니터링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실시간으로 현재 맥박 확인</a:t>
            </a:r>
            <a:endParaRPr lang="en-US" altLang="ko-KR" dirty="0"/>
          </a:p>
          <a:p>
            <a:endParaRPr lang="en-US" altLang="ko-KR" sz="500" dirty="0"/>
          </a:p>
          <a:p>
            <a:pPr marL="457200" indent="-457200">
              <a:buFont typeface="+mj-lt"/>
              <a:buAutoNum type="arabicPeriod" startAt="2"/>
            </a:pPr>
            <a:r>
              <a:rPr lang="ko-KR" altLang="en-US" dirty="0" smtClean="0"/>
              <a:t>기록조회</a:t>
            </a:r>
            <a:endParaRPr lang="en-US" altLang="ko-KR" sz="3200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  어플리케이션에서 </a:t>
            </a:r>
            <a:r>
              <a:rPr lang="en-US" altLang="ko-KR" sz="2000" dirty="0" smtClean="0"/>
              <a:t>1</a:t>
            </a:r>
            <a:r>
              <a:rPr lang="ko-KR" altLang="en-US" sz="2000" dirty="0" smtClean="0"/>
              <a:t>시간</a:t>
            </a:r>
            <a:r>
              <a:rPr lang="en-US" altLang="ko-KR" sz="2000" dirty="0" smtClean="0"/>
              <a:t>/24</a:t>
            </a:r>
            <a:r>
              <a:rPr lang="ko-KR" altLang="en-US" sz="2000" dirty="0" smtClean="0"/>
              <a:t>시간 간격의 평균 맥박과 위험상태 이력 조회</a:t>
            </a:r>
            <a:endParaRPr lang="en-US" altLang="ko-KR" sz="2000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  QR</a:t>
            </a:r>
            <a:r>
              <a:rPr lang="ko-KR" altLang="en-US" sz="2000" dirty="0"/>
              <a:t>코드를 조회할 경우</a:t>
            </a:r>
            <a:r>
              <a:rPr lang="en-US" altLang="ko-KR" sz="2000" dirty="0"/>
              <a:t>, </a:t>
            </a:r>
            <a:r>
              <a:rPr lang="ko-KR" altLang="en-US" sz="2000" dirty="0"/>
              <a:t>환자의 정보를 웹을 통해 보여준다</a:t>
            </a:r>
            <a:r>
              <a:rPr lang="en-US" altLang="ko-KR" sz="2000" dirty="0" smtClean="0"/>
              <a:t>.</a:t>
            </a:r>
          </a:p>
          <a:p>
            <a:pPr marL="475488" lvl="2" indent="0">
              <a:buNone/>
            </a:pPr>
            <a:r>
              <a:rPr lang="en-US" altLang="ko-KR" sz="2000" dirty="0" smtClean="0"/>
              <a:t>    (</a:t>
            </a:r>
            <a:r>
              <a:rPr lang="ko-KR" altLang="en-US" sz="2000" dirty="0"/>
              <a:t>별도의 </a:t>
            </a:r>
            <a:r>
              <a:rPr lang="ko-KR" altLang="en-US" sz="2000" dirty="0" err="1"/>
              <a:t>앱</a:t>
            </a:r>
            <a:r>
              <a:rPr lang="ko-KR" altLang="en-US" sz="2000" dirty="0"/>
              <a:t> 설치 없이 누구나 조회가능</a:t>
            </a:r>
            <a:r>
              <a:rPr lang="en-US" altLang="ko-KR" sz="2000" dirty="0"/>
              <a:t>)</a:t>
            </a:r>
          </a:p>
          <a:p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382" y="1875219"/>
            <a:ext cx="2503473" cy="44506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155" y="1875219"/>
            <a:ext cx="2436813" cy="43321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882" y="1875219"/>
            <a:ext cx="2391195" cy="425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0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경고상태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  심부전환자는 </a:t>
            </a:r>
            <a:r>
              <a:rPr lang="ko-KR" altLang="en-US" b="1" dirty="0" smtClean="0">
                <a:solidFill>
                  <a:srgbClr val="FF0000"/>
                </a:solidFill>
              </a:rPr>
              <a:t>심장이 빠르게 뛰면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심정지</a:t>
            </a:r>
            <a:r>
              <a:rPr lang="ko-KR" altLang="en-US" b="1" dirty="0" smtClean="0">
                <a:solidFill>
                  <a:srgbClr val="FF0000"/>
                </a:solidFill>
              </a:rPr>
              <a:t> 위험</a:t>
            </a:r>
            <a:r>
              <a:rPr lang="ko-KR" altLang="en-US" dirty="0" smtClean="0"/>
              <a:t>이 있기 때문에 맥박이 증가할 경우 환자에게 경고한다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맥박이 </a:t>
            </a:r>
            <a:r>
              <a:rPr lang="ko-KR" altLang="en-US" dirty="0"/>
              <a:t>경고수치에 도달하였을 </a:t>
            </a:r>
            <a:r>
              <a:rPr lang="ko-KR" altLang="en-US" dirty="0" smtClean="0"/>
              <a:t>경우의 동작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밴드의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 </a:t>
            </a:r>
            <a:r>
              <a:rPr lang="en-US" altLang="ko-KR" dirty="0" smtClean="0"/>
              <a:t>ON</a:t>
            </a:r>
          </a:p>
          <a:p>
            <a:pPr marL="514350" indent="-514350">
              <a:buAutoNum type="arabicPeriod"/>
            </a:pPr>
            <a:r>
              <a:rPr lang="ko-KR" altLang="en-US" dirty="0" err="1" smtClean="0"/>
              <a:t>스마트폰</a:t>
            </a:r>
            <a:r>
              <a:rPr lang="ko-KR" altLang="en-US" dirty="0" smtClean="0"/>
              <a:t> 진동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맥박 상태와 시간 저장</a:t>
            </a:r>
            <a:endParaRPr lang="en-US" altLang="ko-KR" dirty="0"/>
          </a:p>
          <a:p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663901"/>
              </p:ext>
            </p:extLst>
          </p:nvPr>
        </p:nvGraphicFramePr>
        <p:xfrm>
          <a:off x="7810119" y="249715"/>
          <a:ext cx="3579448" cy="1289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862"/>
                <a:gridCol w="894862"/>
                <a:gridCol w="894862"/>
                <a:gridCol w="894862"/>
              </a:tblGrid>
              <a:tr h="12899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/>
                        <a:t>신고</a:t>
                      </a:r>
                      <a:endParaRPr lang="ko-KR" altLang="en-US" sz="2800" dirty="0"/>
                    </a:p>
                  </a:txBody>
                  <a:tcPr anchor="ctr">
                    <a:solidFill>
                      <a:srgbClr val="FF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정상</a:t>
                      </a:r>
                      <a:endParaRPr lang="ko-KR" altLang="en-US" sz="28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C1FF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경고</a:t>
                      </a:r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/>
                        <a:t>신고</a:t>
                      </a:r>
                      <a:endParaRPr lang="ko-KR" altLang="en-US" sz="2800" dirty="0"/>
                    </a:p>
                  </a:txBody>
                  <a:tcPr anchor="ctr">
                    <a:solidFill>
                      <a:srgbClr val="FFDDDD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1" y="1109786"/>
            <a:ext cx="510949" cy="51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9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신고상태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  환자에게 문제가 발생 했을 때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골든타임</a:t>
            </a:r>
            <a:r>
              <a:rPr lang="ko-KR" altLang="en-US" b="1" dirty="0" smtClean="0">
                <a:solidFill>
                  <a:srgbClr val="FF0000"/>
                </a:solidFill>
              </a:rPr>
              <a:t> 안에 빠른 응급처치를 받을 수 있도록 </a:t>
            </a:r>
            <a:r>
              <a:rPr lang="ko-KR" altLang="en-US" dirty="0" smtClean="0"/>
              <a:t>이상감지와 동시에 자동으로 </a:t>
            </a:r>
            <a:r>
              <a:rPr lang="en-US" altLang="ko-KR" dirty="0" smtClean="0"/>
              <a:t>119</a:t>
            </a:r>
            <a:r>
              <a:rPr lang="ko-KR" altLang="en-US" dirty="0" smtClean="0"/>
              <a:t>에 신고한다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   맥박이 신고수치에 </a:t>
            </a:r>
            <a:r>
              <a:rPr lang="ko-KR" altLang="en-US" dirty="0"/>
              <a:t>도달하였을 경우의 </a:t>
            </a:r>
            <a:r>
              <a:rPr lang="ko-KR" altLang="en-US" dirty="0" smtClean="0"/>
              <a:t>동작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dirty="0" smtClean="0"/>
              <a:t>SMS</a:t>
            </a:r>
            <a:r>
              <a:rPr lang="ko-KR" altLang="en-US" dirty="0"/>
              <a:t>서비스를 이용하여 </a:t>
            </a:r>
            <a:r>
              <a:rPr lang="en-US" altLang="ko-KR" dirty="0"/>
              <a:t>119</a:t>
            </a:r>
            <a:r>
              <a:rPr lang="ko-KR" altLang="en-US" dirty="0"/>
              <a:t>에 </a:t>
            </a:r>
            <a:r>
              <a:rPr lang="ko-KR" altLang="en-US" dirty="0" smtClean="0"/>
              <a:t>신고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맥박 상태와 시간 저장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073619"/>
              </p:ext>
            </p:extLst>
          </p:nvPr>
        </p:nvGraphicFramePr>
        <p:xfrm>
          <a:off x="7810119" y="249715"/>
          <a:ext cx="3579448" cy="1289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862"/>
                <a:gridCol w="894862"/>
                <a:gridCol w="894862"/>
                <a:gridCol w="894862"/>
              </a:tblGrid>
              <a:tr h="12899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신고</a:t>
                      </a:r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정상</a:t>
                      </a:r>
                      <a:endParaRPr lang="ko-KR" altLang="en-US" sz="28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C1FF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경고</a:t>
                      </a:r>
                      <a:endParaRPr lang="ko-KR" altLang="en-US" sz="28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FFC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solidFill>
                            <a:schemeClr val="tx1"/>
                          </a:solidFill>
                        </a:rPr>
                        <a:t>신고</a:t>
                      </a:r>
                      <a:endParaRPr lang="ko-KR" alt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1" y="1109786"/>
            <a:ext cx="510949" cy="5158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173" y="1845734"/>
            <a:ext cx="2668614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3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추억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1787</TotalTime>
  <Words>237</Words>
  <Application>Microsoft Office PowerPoint</Application>
  <PresentationFormat>와이드스크린</PresentationFormat>
  <Paragraphs>80</Paragraphs>
  <Slides>13</Slides>
  <Notes>5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Arial</vt:lpstr>
      <vt:lpstr>Calibri</vt:lpstr>
      <vt:lpstr>Calibri Light</vt:lpstr>
      <vt:lpstr>추억</vt:lpstr>
      <vt:lpstr>Sentinel</vt:lpstr>
      <vt:lpstr>목차</vt:lpstr>
      <vt:lpstr>개발목적</vt:lpstr>
      <vt:lpstr>개발목적</vt:lpstr>
      <vt:lpstr>작동원리</vt:lpstr>
      <vt:lpstr>환자 상태 구분</vt:lpstr>
      <vt:lpstr>기본 동작</vt:lpstr>
      <vt:lpstr>경고상태</vt:lpstr>
      <vt:lpstr>신고상태</vt:lpstr>
      <vt:lpstr>하드웨어</vt:lpstr>
      <vt:lpstr>개발환경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Sentinel</dc:title>
  <dc:creator>Oracle</dc:creator>
  <cp:lastModifiedBy>new</cp:lastModifiedBy>
  <cp:revision>40</cp:revision>
  <dcterms:created xsi:type="dcterms:W3CDTF">2017-07-15T06:00:41Z</dcterms:created>
  <dcterms:modified xsi:type="dcterms:W3CDTF">2017-07-18T08:02:49Z</dcterms:modified>
</cp:coreProperties>
</file>